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86" autoAdjust="0"/>
    <p:restoredTop sz="94660"/>
  </p:normalViewPr>
  <p:slideViewPr>
    <p:cSldViewPr snapToGrid="0">
      <p:cViewPr>
        <p:scale>
          <a:sx n="66" d="100"/>
          <a:sy n="66" d="100"/>
        </p:scale>
        <p:origin x="544" y="2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0086-9FA6-44FF-AF4C-40A9B3767A1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D34B-9126-4D14-A914-14EC9B6A5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623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0086-9FA6-44FF-AF4C-40A9B3767A1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D34B-9126-4D14-A914-14EC9B6A5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904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0086-9FA6-44FF-AF4C-40A9B3767A1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D34B-9126-4D14-A914-14EC9B6A5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670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0086-9FA6-44FF-AF4C-40A9B3767A1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D34B-9126-4D14-A914-14EC9B6A5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305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0086-9FA6-44FF-AF4C-40A9B3767A1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D34B-9126-4D14-A914-14EC9B6A5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08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0086-9FA6-44FF-AF4C-40A9B3767A1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D34B-9126-4D14-A914-14EC9B6A5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22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0086-9FA6-44FF-AF4C-40A9B3767A1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D34B-9126-4D14-A914-14EC9B6A5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47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0086-9FA6-44FF-AF4C-40A9B3767A1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D34B-9126-4D14-A914-14EC9B6A5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101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0086-9FA6-44FF-AF4C-40A9B3767A1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D34B-9126-4D14-A914-14EC9B6A5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006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0086-9FA6-44FF-AF4C-40A9B3767A1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D34B-9126-4D14-A914-14EC9B6A5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771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0086-9FA6-44FF-AF4C-40A9B3767A1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D34B-9126-4D14-A914-14EC9B6A5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825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70086-9FA6-44FF-AF4C-40A9B3767A1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ED34B-9126-4D14-A914-14EC9B6A5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77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/>
              <a:t>Летњи универзитет 2025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/>
              <a:t>За студенте 3-4 године.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641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err="1"/>
              <a:t>Казањски</a:t>
            </a:r>
            <a:r>
              <a:rPr lang="sr-Cyrl-RS" dirty="0"/>
              <a:t> Федерални Универзитет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Хоризонти</a:t>
            </a:r>
            <a:r>
              <a:rPr lang="ru-RU" dirty="0"/>
              <a:t> </a:t>
            </a:r>
            <a:r>
              <a:rPr lang="ru-RU" dirty="0" err="1"/>
              <a:t>Русије</a:t>
            </a:r>
            <a:r>
              <a:rPr lang="ru-RU" dirty="0"/>
              <a:t>: </a:t>
            </a:r>
            <a:r>
              <a:rPr lang="ru-RU" dirty="0" err="1"/>
              <a:t>Маштај</a:t>
            </a:r>
            <a:r>
              <a:rPr lang="ru-RU" dirty="0"/>
              <a:t>, учи, </a:t>
            </a:r>
            <a:r>
              <a:rPr lang="ru-RU" dirty="0" err="1"/>
              <a:t>стварај</a:t>
            </a:r>
            <a:r>
              <a:rPr lang="ru-RU" dirty="0"/>
              <a:t> (на </a:t>
            </a:r>
            <a:r>
              <a:rPr lang="sr-Cyrl-RS" dirty="0"/>
              <a:t>руском</a:t>
            </a:r>
            <a:r>
              <a:rPr lang="ru-RU" dirty="0"/>
              <a:t> </a:t>
            </a:r>
            <a:r>
              <a:rPr lang="ru-RU" dirty="0" err="1"/>
              <a:t>језику</a:t>
            </a:r>
            <a:r>
              <a:rPr lang="ru-RU" dirty="0"/>
              <a:t>)</a:t>
            </a:r>
          </a:p>
          <a:p>
            <a:r>
              <a:rPr lang="ru-RU" dirty="0" err="1"/>
              <a:t>Међукултурна</a:t>
            </a:r>
            <a:r>
              <a:rPr lang="ru-RU" dirty="0"/>
              <a:t> </a:t>
            </a:r>
            <a:r>
              <a:rPr lang="ru-RU" dirty="0" err="1"/>
              <a:t>интеракција</a:t>
            </a:r>
            <a:r>
              <a:rPr lang="ru-RU" dirty="0"/>
              <a:t> </a:t>
            </a:r>
            <a:r>
              <a:rPr lang="ru-RU" dirty="0" err="1"/>
              <a:t>турске</a:t>
            </a:r>
            <a:r>
              <a:rPr lang="ru-RU" dirty="0"/>
              <a:t> </a:t>
            </a:r>
            <a:r>
              <a:rPr lang="ru-RU" dirty="0" err="1"/>
              <a:t>групе</a:t>
            </a:r>
            <a:r>
              <a:rPr lang="ru-RU" dirty="0"/>
              <a:t> народа на </a:t>
            </a:r>
            <a:r>
              <a:rPr lang="ru-RU" dirty="0" err="1"/>
              <a:t>евроазијском</a:t>
            </a:r>
            <a:r>
              <a:rPr lang="ru-RU" dirty="0"/>
              <a:t> простору (на </a:t>
            </a:r>
            <a:r>
              <a:rPr lang="ru-RU" dirty="0" err="1"/>
              <a:t>руском</a:t>
            </a:r>
            <a:r>
              <a:rPr lang="ru-RU" dirty="0"/>
              <a:t> </a:t>
            </a:r>
            <a:r>
              <a:rPr lang="ru-RU" dirty="0" err="1"/>
              <a:t>језику</a:t>
            </a:r>
            <a:r>
              <a:rPr lang="ru-RU" dirty="0"/>
              <a:t>).</a:t>
            </a:r>
          </a:p>
          <a:p>
            <a:r>
              <a:rPr lang="ru-RU" dirty="0" err="1"/>
              <a:t>Регионалне</a:t>
            </a:r>
            <a:r>
              <a:rPr lang="ru-RU" dirty="0"/>
              <a:t> </a:t>
            </a:r>
            <a:r>
              <a:rPr lang="ru-RU" dirty="0" err="1"/>
              <a:t>традиције</a:t>
            </a:r>
            <a:r>
              <a:rPr lang="ru-RU" dirty="0"/>
              <a:t> и </a:t>
            </a:r>
            <a:r>
              <a:rPr lang="ru-RU" dirty="0" err="1"/>
              <a:t>савремени</a:t>
            </a:r>
            <a:r>
              <a:rPr lang="ru-RU" dirty="0"/>
              <a:t> </a:t>
            </a:r>
            <a:r>
              <a:rPr lang="ru-RU" dirty="0" err="1"/>
              <a:t>трендови</a:t>
            </a:r>
            <a:r>
              <a:rPr lang="ru-RU" dirty="0"/>
              <a:t> у </a:t>
            </a:r>
            <a:r>
              <a:rPr lang="ru-RU" dirty="0" err="1"/>
              <a:t>архитектури</a:t>
            </a:r>
            <a:r>
              <a:rPr lang="ru-RU" dirty="0"/>
              <a:t> и </a:t>
            </a:r>
            <a:r>
              <a:rPr lang="ru-RU" dirty="0" err="1"/>
              <a:t>дизајну</a:t>
            </a:r>
            <a:r>
              <a:rPr lang="ru-RU" dirty="0"/>
              <a:t> (на </a:t>
            </a:r>
            <a:r>
              <a:rPr lang="ru-RU" dirty="0" err="1"/>
              <a:t>руском</a:t>
            </a:r>
            <a:r>
              <a:rPr lang="ru-RU" dirty="0"/>
              <a:t>/</a:t>
            </a:r>
            <a:r>
              <a:rPr lang="ru-RU" dirty="0" err="1"/>
              <a:t>енглеском</a:t>
            </a:r>
            <a:r>
              <a:rPr lang="ru-RU" dirty="0"/>
              <a:t> </a:t>
            </a:r>
            <a:r>
              <a:rPr lang="ru-RU" dirty="0" err="1"/>
              <a:t>језику</a:t>
            </a:r>
            <a:r>
              <a:rPr lang="ru-RU" dirty="0"/>
              <a:t>)  </a:t>
            </a:r>
          </a:p>
          <a:p>
            <a:r>
              <a:rPr lang="ru-RU" dirty="0" err="1"/>
              <a:t>Дигитална</a:t>
            </a:r>
            <a:r>
              <a:rPr lang="ru-RU" dirty="0"/>
              <a:t> аналитика и </a:t>
            </a:r>
            <a:r>
              <a:rPr lang="ru-RU" dirty="0" err="1"/>
              <a:t>инжењеринг</a:t>
            </a:r>
            <a:r>
              <a:rPr lang="ru-RU" dirty="0"/>
              <a:t> </a:t>
            </a:r>
            <a:r>
              <a:rPr lang="ru-RU" dirty="0" err="1"/>
              <a:t>података</a:t>
            </a:r>
            <a:r>
              <a:rPr lang="ru-RU" dirty="0"/>
              <a:t> (на </a:t>
            </a:r>
            <a:r>
              <a:rPr lang="ru-RU" dirty="0" err="1"/>
              <a:t>руском</a:t>
            </a:r>
            <a:r>
              <a:rPr lang="ru-RU" dirty="0"/>
              <a:t>/</a:t>
            </a:r>
            <a:r>
              <a:rPr lang="ru-RU" dirty="0" err="1"/>
              <a:t>енглеском</a:t>
            </a:r>
            <a:r>
              <a:rPr lang="ru-RU" dirty="0"/>
              <a:t>)  </a:t>
            </a:r>
          </a:p>
          <a:p>
            <a:r>
              <a:rPr lang="ru-RU" dirty="0" err="1"/>
              <a:t>Еволуција</a:t>
            </a:r>
            <a:r>
              <a:rPr lang="ru-RU" dirty="0"/>
              <a:t> </a:t>
            </a:r>
            <a:r>
              <a:rPr lang="ru-RU" dirty="0" err="1"/>
              <a:t>живог</a:t>
            </a:r>
            <a:r>
              <a:rPr lang="ru-RU" dirty="0"/>
              <a:t> света: од </a:t>
            </a:r>
            <a:r>
              <a:rPr lang="ru-RU" dirty="0" err="1"/>
              <a:t>адаптације</a:t>
            </a:r>
            <a:r>
              <a:rPr lang="ru-RU" dirty="0"/>
              <a:t> до </a:t>
            </a:r>
            <a:r>
              <a:rPr lang="ru-RU" dirty="0" err="1"/>
              <a:t>опстанка</a:t>
            </a:r>
            <a:r>
              <a:rPr lang="ru-RU" dirty="0"/>
              <a:t> (на </a:t>
            </a:r>
            <a:r>
              <a:rPr lang="ru-RU" dirty="0" err="1"/>
              <a:t>енглеском</a:t>
            </a:r>
            <a:r>
              <a:rPr lang="ru-RU" dirty="0"/>
              <a:t> </a:t>
            </a:r>
            <a:r>
              <a:rPr lang="ru-RU" dirty="0" err="1"/>
              <a:t>језику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02713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Уралски</a:t>
            </a:r>
            <a:r>
              <a:rPr lang="ru-RU" dirty="0"/>
              <a:t> </a:t>
            </a:r>
            <a:r>
              <a:rPr lang="ru-RU" dirty="0" err="1"/>
              <a:t>Федерални</a:t>
            </a:r>
            <a:r>
              <a:rPr lang="ru-RU" dirty="0"/>
              <a:t> </a:t>
            </a:r>
            <a:r>
              <a:rPr lang="ru-RU" dirty="0" err="1"/>
              <a:t>Универзитет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8473"/>
          </a:xfrm>
        </p:spPr>
        <p:txBody>
          <a:bodyPr>
            <a:normAutofit/>
          </a:bodyPr>
          <a:lstStyle/>
          <a:p>
            <a:r>
              <a:rPr lang="ru-RU" dirty="0" err="1"/>
              <a:t>Нуклеарна</a:t>
            </a:r>
            <a:r>
              <a:rPr lang="ru-RU" dirty="0"/>
              <a:t> </a:t>
            </a:r>
            <a:r>
              <a:rPr lang="ru-RU" dirty="0" err="1"/>
              <a:t>технологија</a:t>
            </a:r>
            <a:r>
              <a:rPr lang="ru-RU" dirty="0"/>
              <a:t> (на </a:t>
            </a:r>
            <a:r>
              <a:rPr lang="ru-RU" dirty="0" err="1"/>
              <a:t>енглеском</a:t>
            </a:r>
            <a:r>
              <a:rPr lang="ru-RU" dirty="0"/>
              <a:t> </a:t>
            </a:r>
            <a:r>
              <a:rPr lang="ru-RU" dirty="0" err="1"/>
              <a:t>језику</a:t>
            </a:r>
            <a:r>
              <a:rPr lang="ru-RU" dirty="0"/>
              <a:t>)</a:t>
            </a:r>
          </a:p>
          <a:p>
            <a:r>
              <a:rPr lang="ru-RU" dirty="0" err="1"/>
              <a:t>Биотехнологија</a:t>
            </a:r>
            <a:r>
              <a:rPr lang="ru-RU" dirty="0"/>
              <a:t> у </a:t>
            </a:r>
            <a:r>
              <a:rPr lang="ru-RU" dirty="0" err="1"/>
              <a:t>производњи</a:t>
            </a:r>
            <a:r>
              <a:rPr lang="ru-RU" dirty="0"/>
              <a:t> </a:t>
            </a:r>
            <a:r>
              <a:rPr lang="ru-RU" dirty="0" err="1"/>
              <a:t>хране</a:t>
            </a:r>
            <a:r>
              <a:rPr lang="ru-RU" dirty="0"/>
              <a:t> (на </a:t>
            </a:r>
            <a:r>
              <a:rPr lang="ru-RU" dirty="0" err="1"/>
              <a:t>енглеском</a:t>
            </a:r>
            <a:r>
              <a:rPr lang="ru-RU" dirty="0"/>
              <a:t> </a:t>
            </a:r>
            <a:r>
              <a:rPr lang="ru-RU" dirty="0" err="1"/>
              <a:t>језику</a:t>
            </a:r>
            <a:r>
              <a:rPr lang="ru-RU" dirty="0"/>
              <a:t>)</a:t>
            </a:r>
          </a:p>
          <a:p>
            <a:r>
              <a:rPr lang="ru-RU" dirty="0" err="1"/>
              <a:t>Управљај</a:t>
            </a:r>
            <a:r>
              <a:rPr lang="ru-RU" dirty="0"/>
              <a:t>, води, </a:t>
            </a:r>
            <a:r>
              <a:rPr lang="ru-RU" dirty="0" err="1"/>
              <a:t>дођи</a:t>
            </a:r>
            <a:r>
              <a:rPr lang="ru-RU" dirty="0"/>
              <a:t> до успеха! Како успешно </a:t>
            </a:r>
            <a:r>
              <a:rPr lang="ru-RU" dirty="0" err="1"/>
              <a:t>водити</a:t>
            </a:r>
            <a:r>
              <a:rPr lang="ru-RU" dirty="0"/>
              <a:t> </a:t>
            </a:r>
            <a:r>
              <a:rPr lang="ru-RU" dirty="0" err="1"/>
              <a:t>посао</a:t>
            </a:r>
            <a:r>
              <a:rPr lang="ru-RU" dirty="0"/>
              <a:t> у свету </a:t>
            </a:r>
            <a:r>
              <a:rPr lang="ru-RU" dirty="0" err="1"/>
              <a:t>који</a:t>
            </a:r>
            <a:r>
              <a:rPr lang="ru-RU" dirty="0"/>
              <a:t> се </a:t>
            </a:r>
            <a:r>
              <a:rPr lang="ru-RU" dirty="0" err="1"/>
              <a:t>мења</a:t>
            </a:r>
            <a:endParaRPr lang="ru-RU" dirty="0"/>
          </a:p>
          <a:p>
            <a:r>
              <a:rPr lang="ru-RU" dirty="0" err="1"/>
              <a:t>Дигитална</a:t>
            </a:r>
            <a:r>
              <a:rPr lang="ru-RU" dirty="0"/>
              <a:t> </a:t>
            </a:r>
            <a:r>
              <a:rPr lang="ru-RU" dirty="0" err="1"/>
              <a:t>трансформација</a:t>
            </a:r>
            <a:r>
              <a:rPr lang="ru-RU" dirty="0"/>
              <a:t> </a:t>
            </a:r>
            <a:r>
              <a:rPr lang="ru-RU" dirty="0" err="1"/>
              <a:t>бизниса</a:t>
            </a:r>
            <a:r>
              <a:rPr lang="ru-RU" dirty="0"/>
              <a:t>: нова </a:t>
            </a:r>
            <a:r>
              <a:rPr lang="ru-RU" dirty="0" err="1"/>
              <a:t>решења</a:t>
            </a:r>
            <a:r>
              <a:rPr lang="ru-RU" dirty="0"/>
              <a:t> за лидере</a:t>
            </a:r>
          </a:p>
          <a:p>
            <a:r>
              <a:rPr lang="ru-RU" dirty="0" err="1"/>
              <a:t>Информационе</a:t>
            </a:r>
            <a:r>
              <a:rPr lang="ru-RU" dirty="0"/>
              <a:t> </a:t>
            </a:r>
            <a:r>
              <a:rPr lang="ru-RU" dirty="0" err="1"/>
              <a:t>технологије</a:t>
            </a:r>
            <a:r>
              <a:rPr lang="ru-RU" dirty="0"/>
              <a:t> и </a:t>
            </a:r>
            <a:r>
              <a:rPr lang="ru-RU" dirty="0" err="1"/>
              <a:t>вештачка</a:t>
            </a:r>
            <a:r>
              <a:rPr lang="ru-RU" dirty="0"/>
              <a:t> </a:t>
            </a:r>
            <a:r>
              <a:rPr lang="ru-RU" dirty="0" err="1"/>
              <a:t>интелигенција</a:t>
            </a:r>
            <a:endParaRPr lang="ru-RU" dirty="0"/>
          </a:p>
          <a:p>
            <a:r>
              <a:rPr lang="ru-RU" dirty="0" err="1"/>
              <a:t>Омладинско</a:t>
            </a:r>
            <a:r>
              <a:rPr lang="ru-RU" dirty="0"/>
              <a:t> лидерство: </a:t>
            </a:r>
            <a:r>
              <a:rPr lang="ru-RU" dirty="0" err="1"/>
              <a:t>хуманитарне</a:t>
            </a:r>
            <a:r>
              <a:rPr lang="ru-RU" dirty="0"/>
              <a:t> </a:t>
            </a:r>
            <a:r>
              <a:rPr lang="ru-RU" dirty="0" err="1"/>
              <a:t>иницијативе</a:t>
            </a:r>
            <a:r>
              <a:rPr lang="ru-RU" dirty="0"/>
              <a:t>, </a:t>
            </a:r>
            <a:r>
              <a:rPr lang="ru-RU" dirty="0" err="1"/>
              <a:t>социјално</a:t>
            </a:r>
            <a:r>
              <a:rPr lang="ru-RU" dirty="0"/>
              <a:t> </a:t>
            </a:r>
            <a:r>
              <a:rPr lang="ru-RU" dirty="0" err="1"/>
              <a:t>пројектовање</a:t>
            </a:r>
            <a:r>
              <a:rPr lang="ru-RU" dirty="0"/>
              <a:t> и </a:t>
            </a:r>
            <a:r>
              <a:rPr lang="ru-RU" dirty="0" err="1"/>
              <a:t>правна</a:t>
            </a:r>
            <a:r>
              <a:rPr lang="ru-RU" dirty="0"/>
              <a:t> </a:t>
            </a:r>
            <a:r>
              <a:rPr lang="ru-RU" dirty="0" err="1"/>
              <a:t>подршка</a:t>
            </a:r>
            <a:endParaRPr lang="ru-RU" dirty="0"/>
          </a:p>
          <a:p>
            <a:r>
              <a:rPr lang="ru-RU" dirty="0" err="1"/>
              <a:t>Информационе</a:t>
            </a:r>
            <a:r>
              <a:rPr lang="ru-RU" dirty="0"/>
              <a:t> </a:t>
            </a:r>
            <a:r>
              <a:rPr lang="ru-RU" dirty="0" err="1"/>
              <a:t>технологије</a:t>
            </a:r>
            <a:r>
              <a:rPr lang="ru-RU" dirty="0"/>
              <a:t> и </a:t>
            </a:r>
            <a:r>
              <a:rPr lang="ru-RU" dirty="0" err="1"/>
              <a:t>вештачка</a:t>
            </a:r>
            <a:r>
              <a:rPr lang="ru-RU" dirty="0"/>
              <a:t> </a:t>
            </a:r>
            <a:r>
              <a:rPr lang="ru-RU" dirty="0" err="1"/>
              <a:t>интелигенција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0224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Сибирски</a:t>
            </a:r>
            <a:r>
              <a:rPr lang="ru-RU" dirty="0"/>
              <a:t> </a:t>
            </a:r>
            <a:r>
              <a:rPr lang="ru-RU" dirty="0" err="1"/>
              <a:t>Федерални</a:t>
            </a:r>
            <a:r>
              <a:rPr lang="ru-RU" dirty="0"/>
              <a:t> </a:t>
            </a:r>
            <a:r>
              <a:rPr lang="ru-RU" dirty="0" err="1"/>
              <a:t>Универзитет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- </a:t>
            </a:r>
            <a:r>
              <a:rPr lang="ru-RU" dirty="0" err="1"/>
              <a:t>Глобално</a:t>
            </a:r>
            <a:r>
              <a:rPr lang="ru-RU" dirty="0"/>
              <a:t> </a:t>
            </a:r>
            <a:r>
              <a:rPr lang="ru-RU" dirty="0" err="1"/>
              <a:t>предузетништво</a:t>
            </a:r>
            <a:r>
              <a:rPr lang="ru-RU" dirty="0"/>
              <a:t> у </a:t>
            </a:r>
            <a:r>
              <a:rPr lang="ru-RU" dirty="0" err="1"/>
              <a:t>реалном</a:t>
            </a:r>
            <a:r>
              <a:rPr lang="ru-RU" dirty="0"/>
              <a:t> и </a:t>
            </a:r>
            <a:r>
              <a:rPr lang="ru-RU" dirty="0" err="1"/>
              <a:t>виртуелном</a:t>
            </a:r>
            <a:r>
              <a:rPr lang="ru-RU" dirty="0"/>
              <a:t> простору (на </a:t>
            </a:r>
            <a:r>
              <a:rPr lang="ru-RU" dirty="0" err="1"/>
              <a:t>руском</a:t>
            </a:r>
            <a:r>
              <a:rPr lang="ru-RU" dirty="0"/>
              <a:t> / </a:t>
            </a:r>
            <a:r>
              <a:rPr lang="ru-RU" dirty="0" err="1"/>
              <a:t>енглеском</a:t>
            </a:r>
            <a:r>
              <a:rPr lang="ru-RU" dirty="0"/>
              <a:t> </a:t>
            </a:r>
            <a:r>
              <a:rPr lang="ru-RU" dirty="0" err="1"/>
              <a:t>језику</a:t>
            </a:r>
            <a:r>
              <a:rPr lang="ru-RU" dirty="0"/>
              <a:t>)  </a:t>
            </a:r>
          </a:p>
          <a:p>
            <a:r>
              <a:rPr lang="ru-RU" dirty="0"/>
              <a:t>- </a:t>
            </a:r>
            <a:r>
              <a:rPr lang="ru-RU" dirty="0" err="1"/>
              <a:t>Иновативне</a:t>
            </a:r>
            <a:r>
              <a:rPr lang="ru-RU" dirty="0"/>
              <a:t> </a:t>
            </a:r>
            <a:r>
              <a:rPr lang="ru-RU" dirty="0" err="1"/>
              <a:t>технологије</a:t>
            </a:r>
            <a:r>
              <a:rPr lang="ru-RU" dirty="0"/>
              <a:t> у </a:t>
            </a:r>
            <a:r>
              <a:rPr lang="ru-RU" dirty="0" err="1"/>
              <a:t>индустрији</a:t>
            </a:r>
            <a:r>
              <a:rPr lang="ru-RU" dirty="0"/>
              <a:t> туризма и </a:t>
            </a:r>
            <a:r>
              <a:rPr lang="ru-RU" dirty="0" err="1"/>
              <a:t>угоститељства</a:t>
            </a:r>
            <a:r>
              <a:rPr lang="ru-RU" dirty="0"/>
              <a:t> (на </a:t>
            </a:r>
            <a:r>
              <a:rPr lang="ru-RU" dirty="0" err="1"/>
              <a:t>руском</a:t>
            </a:r>
            <a:r>
              <a:rPr lang="ru-RU" dirty="0"/>
              <a:t> </a:t>
            </a:r>
            <a:r>
              <a:rPr lang="ru-RU" dirty="0" err="1"/>
              <a:t>језику</a:t>
            </a:r>
            <a:r>
              <a:rPr lang="ru-RU" dirty="0"/>
              <a:t>)  </a:t>
            </a:r>
          </a:p>
          <a:p>
            <a:r>
              <a:rPr lang="ru-RU" dirty="0"/>
              <a:t>- </a:t>
            </a:r>
            <a:r>
              <a:rPr lang="ru-RU" dirty="0" err="1"/>
              <a:t>Инжењерске</a:t>
            </a:r>
            <a:r>
              <a:rPr lang="ru-RU" dirty="0"/>
              <a:t> науке: </a:t>
            </a:r>
            <a:r>
              <a:rPr lang="ru-RU" dirty="0" err="1"/>
              <a:t>рударство</a:t>
            </a:r>
            <a:r>
              <a:rPr lang="ru-RU" dirty="0"/>
              <a:t> и </a:t>
            </a:r>
            <a:r>
              <a:rPr lang="ru-RU" dirty="0" err="1"/>
              <a:t>металургија</a:t>
            </a:r>
            <a:r>
              <a:rPr lang="ru-RU" dirty="0"/>
              <a:t> (на </a:t>
            </a:r>
            <a:r>
              <a:rPr lang="ru-RU" dirty="0" err="1"/>
              <a:t>руском</a:t>
            </a:r>
            <a:r>
              <a:rPr lang="ru-RU" dirty="0"/>
              <a:t> </a:t>
            </a:r>
            <a:r>
              <a:rPr lang="ru-RU" dirty="0" err="1"/>
              <a:t>језику</a:t>
            </a:r>
            <a:r>
              <a:rPr lang="ru-RU" dirty="0"/>
              <a:t>)  </a:t>
            </a:r>
          </a:p>
          <a:p>
            <a:r>
              <a:rPr lang="ru-RU" dirty="0"/>
              <a:t>- </a:t>
            </a:r>
            <a:r>
              <a:rPr lang="ru-RU" dirty="0" err="1"/>
              <a:t>Флексибилне</a:t>
            </a:r>
            <a:r>
              <a:rPr lang="ru-RU" dirty="0"/>
              <a:t> </a:t>
            </a:r>
            <a:r>
              <a:rPr lang="ru-RU" dirty="0" err="1"/>
              <a:t>вештине</a:t>
            </a:r>
            <a:r>
              <a:rPr lang="ru-RU" dirty="0"/>
              <a:t> у </a:t>
            </a:r>
            <a:r>
              <a:rPr lang="ru-RU" dirty="0" err="1"/>
              <a:t>правној</a:t>
            </a:r>
            <a:r>
              <a:rPr lang="ru-RU" dirty="0"/>
              <a:t> </a:t>
            </a:r>
            <a:r>
              <a:rPr lang="ru-RU" dirty="0" err="1"/>
              <a:t>пракси</a:t>
            </a:r>
            <a:r>
              <a:rPr lang="ru-RU" dirty="0"/>
              <a:t> (на </a:t>
            </a:r>
            <a:r>
              <a:rPr lang="ru-RU" dirty="0" err="1"/>
              <a:t>руском</a:t>
            </a:r>
            <a:r>
              <a:rPr lang="ru-RU" dirty="0"/>
              <a:t> </a:t>
            </a:r>
            <a:r>
              <a:rPr lang="ru-RU" dirty="0" err="1"/>
              <a:t>језику</a:t>
            </a:r>
            <a:r>
              <a:rPr lang="ru-RU" dirty="0"/>
              <a:t>)  </a:t>
            </a:r>
          </a:p>
          <a:p>
            <a:r>
              <a:rPr lang="ru-RU" dirty="0"/>
              <a:t>- Руски </a:t>
            </a:r>
            <a:r>
              <a:rPr lang="ru-RU" dirty="0" err="1"/>
              <a:t>језик</a:t>
            </a:r>
            <a:r>
              <a:rPr lang="ru-RU" dirty="0"/>
              <a:t> у простору </a:t>
            </a:r>
            <a:r>
              <a:rPr lang="ru-RU" dirty="0" err="1"/>
              <a:t>руске</a:t>
            </a:r>
            <a:r>
              <a:rPr lang="ru-RU" dirty="0"/>
              <a:t> </a:t>
            </a:r>
            <a:r>
              <a:rPr lang="ru-RU" dirty="0" err="1"/>
              <a:t>културе</a:t>
            </a:r>
            <a:r>
              <a:rPr lang="ru-RU" dirty="0"/>
              <a:t> (на </a:t>
            </a:r>
            <a:r>
              <a:rPr lang="ru-RU" dirty="0" err="1"/>
              <a:t>руском</a:t>
            </a:r>
            <a:r>
              <a:rPr lang="ru-RU" dirty="0"/>
              <a:t> </a:t>
            </a:r>
            <a:r>
              <a:rPr lang="ru-RU" dirty="0" err="1"/>
              <a:t>језику</a:t>
            </a:r>
            <a:r>
              <a:rPr lang="ru-RU" dirty="0"/>
              <a:t>)  </a:t>
            </a:r>
          </a:p>
          <a:p>
            <a:r>
              <a:rPr lang="ru-RU" dirty="0"/>
              <a:t>- </a:t>
            </a:r>
            <a:r>
              <a:rPr lang="ru-RU" dirty="0" err="1"/>
              <a:t>Дигиталне</a:t>
            </a:r>
            <a:r>
              <a:rPr lang="ru-RU" dirty="0"/>
              <a:t> </a:t>
            </a:r>
            <a:r>
              <a:rPr lang="ru-RU" dirty="0" err="1"/>
              <a:t>технологије</a:t>
            </a:r>
            <a:r>
              <a:rPr lang="ru-RU" dirty="0"/>
              <a:t> у </a:t>
            </a:r>
            <a:r>
              <a:rPr lang="ru-RU" dirty="0" err="1"/>
              <a:t>хуманистичким</a:t>
            </a:r>
            <a:r>
              <a:rPr lang="ru-RU" dirty="0"/>
              <a:t> </a:t>
            </a:r>
            <a:r>
              <a:rPr lang="ru-RU" dirty="0" err="1"/>
              <a:t>пројектима</a:t>
            </a:r>
            <a:r>
              <a:rPr lang="ru-RU" dirty="0"/>
              <a:t> (на </a:t>
            </a:r>
            <a:r>
              <a:rPr lang="ru-RU" dirty="0" err="1"/>
              <a:t>руском</a:t>
            </a:r>
            <a:r>
              <a:rPr lang="ru-RU" dirty="0"/>
              <a:t> </a:t>
            </a:r>
            <a:r>
              <a:rPr lang="ru-RU" dirty="0" err="1"/>
              <a:t>језику</a:t>
            </a:r>
            <a:r>
              <a:rPr lang="ru-RU" dirty="0"/>
              <a:t>)  </a:t>
            </a:r>
          </a:p>
          <a:p>
            <a:r>
              <a:rPr lang="ru-RU" dirty="0"/>
              <a:t>- </a:t>
            </a:r>
            <a:r>
              <a:rPr lang="ru-RU" dirty="0" err="1"/>
              <a:t>Психолошко-педагошке</a:t>
            </a:r>
            <a:r>
              <a:rPr lang="ru-RU" dirty="0"/>
              <a:t> </a:t>
            </a:r>
            <a:r>
              <a:rPr lang="ru-RU" dirty="0" err="1"/>
              <a:t>технологије</a:t>
            </a:r>
            <a:r>
              <a:rPr lang="ru-RU" dirty="0"/>
              <a:t> </a:t>
            </a:r>
            <a:r>
              <a:rPr lang="ru-RU" dirty="0" err="1"/>
              <a:t>развоја</a:t>
            </a:r>
            <a:r>
              <a:rPr lang="ru-RU" dirty="0"/>
              <a:t> личности у </a:t>
            </a:r>
            <a:r>
              <a:rPr lang="ru-RU" dirty="0" err="1"/>
              <a:t>условима</a:t>
            </a:r>
            <a:r>
              <a:rPr lang="ru-RU" dirty="0"/>
              <a:t> </a:t>
            </a:r>
            <a:r>
              <a:rPr lang="ru-RU" dirty="0" err="1"/>
              <a:t>трансформације</a:t>
            </a:r>
            <a:r>
              <a:rPr lang="ru-RU" dirty="0"/>
              <a:t> света (на </a:t>
            </a:r>
            <a:r>
              <a:rPr lang="ru-RU" dirty="0" err="1"/>
              <a:t>руском</a:t>
            </a:r>
            <a:r>
              <a:rPr lang="ru-RU" dirty="0"/>
              <a:t> </a:t>
            </a:r>
            <a:r>
              <a:rPr lang="ru-RU" dirty="0" err="1"/>
              <a:t>језику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23292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</a:t>
            </a:r>
            <a:r>
              <a:rPr lang="sr-Cyrl-RS" dirty="0"/>
              <a:t>јава на програм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sz="4400" dirty="0"/>
          </a:p>
          <a:p>
            <a:endParaRPr lang="sr-Cyrl-RS" sz="4400" dirty="0"/>
          </a:p>
          <a:p>
            <a:r>
              <a:rPr lang="en-US" sz="4400" dirty="0"/>
              <a:t>https://summeruniversity.ru/auth/sign-up</a:t>
            </a:r>
            <a:r>
              <a:rPr lang="en-US" dirty="0"/>
              <a:t>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34670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</TotalTime>
  <Words>247</Words>
  <Application>Microsoft Office PowerPoint</Application>
  <PresentationFormat>Широкоэкранный</PresentationFormat>
  <Paragraphs>28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Летњи универзитет 2025</vt:lpstr>
      <vt:lpstr>Казањски Федерални Универзитет</vt:lpstr>
      <vt:lpstr>Уралски Федерални Универзитет</vt:lpstr>
      <vt:lpstr>Сибирски Федерални Универзитет</vt:lpstr>
      <vt:lpstr>Пријава на програм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Летњи универзитет 2025</dc:title>
  <dc:creator>Georgiy</dc:creator>
  <cp:lastModifiedBy>Marko Gutalj</cp:lastModifiedBy>
  <cp:revision>3</cp:revision>
  <dcterms:created xsi:type="dcterms:W3CDTF">2025-04-09T03:47:43Z</dcterms:created>
  <dcterms:modified xsi:type="dcterms:W3CDTF">2025-04-23T07:15:21Z</dcterms:modified>
</cp:coreProperties>
</file>