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374" autoAdjust="0"/>
  </p:normalViewPr>
  <p:slideViewPr>
    <p:cSldViewPr snapToGrid="0" showGuides="1">
      <p:cViewPr>
        <p:scale>
          <a:sx n="121" d="100"/>
          <a:sy n="121" d="100"/>
        </p:scale>
        <p:origin x="-108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8" d="100"/>
          <a:sy n="88" d="100"/>
        </p:scale>
        <p:origin x="307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r-HR" dirty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B5497DB-7D33-40FF-A342-B7618251708D}" type="datetime1">
              <a:rPr lang="hr-HR" smtClean="0"/>
              <a:t>3.12.2021.</a:t>
            </a:fld>
            <a:endParaRPr lang="hr-HR" dirty="0"/>
          </a:p>
        </p:txBody>
      </p:sp>
      <p:sp>
        <p:nvSpPr>
          <p:cNvPr id="4" name="Rezervirano mjesto za podnožj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r-HR" dirty="0"/>
          </a:p>
        </p:txBody>
      </p:sp>
      <p:sp>
        <p:nvSpPr>
          <p:cNvPr id="5" name="Rezervirano mjesto za broj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63FFE7F-C917-439A-8026-3D301EB5CC28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52799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r-HR" dirty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8978502-4670-42BD-96F2-8CBE4CE37555}" type="datetime1">
              <a:rPr lang="hr-HR" smtClean="0"/>
              <a:t>3.12.2021.</a:t>
            </a:fld>
            <a:endParaRPr lang="hr-HR" dirty="0"/>
          </a:p>
        </p:txBody>
      </p:sp>
      <p:sp>
        <p:nvSpPr>
          <p:cNvPr id="4" name="Rezervirano mjesto za sliku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hr-HR" dirty="0"/>
          </a:p>
        </p:txBody>
      </p:sp>
      <p:sp>
        <p:nvSpPr>
          <p:cNvPr id="5" name="Rezervirano mjesto za bilješk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hr-HR" dirty="0" smtClean="0"/>
              <a:t>Kliknite da biste uredili stilove teksta matrice</a:t>
            </a:r>
          </a:p>
          <a:p>
            <a:pPr lvl="1" rtl="0"/>
            <a:r>
              <a:rPr lang="hr-HR" dirty="0" smtClean="0"/>
              <a:t>Druga razina</a:t>
            </a:r>
          </a:p>
          <a:p>
            <a:pPr lvl="2" rtl="0"/>
            <a:r>
              <a:rPr lang="hr-HR" dirty="0" smtClean="0"/>
              <a:t>Treća razina</a:t>
            </a:r>
          </a:p>
          <a:p>
            <a:pPr lvl="3" rtl="0"/>
            <a:r>
              <a:rPr lang="hr-HR" dirty="0" smtClean="0"/>
              <a:t>Četvrta razina</a:t>
            </a:r>
          </a:p>
          <a:p>
            <a:pPr lvl="4" rtl="0"/>
            <a:r>
              <a:rPr lang="hr-HR" dirty="0" smtClean="0"/>
              <a:t>Peta razina</a:t>
            </a:r>
            <a:endParaRPr lang="hr-HR" dirty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r-HR" dirty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EC0B30D-C07A-425B-A90C-BA7BEB191079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231904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4EC0B30D-C07A-425B-A90C-BA7BEB191079}" type="slidenum">
              <a:rPr lang="hr-HR" smtClean="0"/>
              <a:t>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1457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BC29C29-995F-4D75-B4A8-96CD9309C61F}" type="datetime1">
              <a:rPr lang="hr-HR" smtClean="0"/>
              <a:t>3.12.2021.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2925473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BC29C29-995F-4D75-B4A8-96CD9309C61F}" type="datetime1">
              <a:rPr lang="hr-HR" smtClean="0"/>
              <a:t>3.12.2021.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4107553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5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5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BC29C29-995F-4D75-B4A8-96CD9309C61F}" type="datetime1">
              <a:rPr lang="hr-HR" smtClean="0"/>
              <a:t>3.12.2021.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7412922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BC29C29-995F-4D75-B4A8-96CD9309C61F}" type="datetime1">
              <a:rPr lang="hr-HR" smtClean="0"/>
              <a:t>3.12.2021.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3928502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BC29C29-995F-4D75-B4A8-96CD9309C61F}" type="datetime1">
              <a:rPr lang="hr-HR" smtClean="0"/>
              <a:t>3.12.2021.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1253440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BC29C29-995F-4D75-B4A8-96CD9309C61F}" type="datetime1">
              <a:rPr lang="hr-HR" smtClean="0"/>
              <a:t>3.12.2021.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4673784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BC29C29-995F-4D75-B4A8-96CD9309C61F}" type="datetime1">
              <a:rPr lang="hr-HR" smtClean="0"/>
              <a:t>3.12.2021.</a:t>
            </a:fld>
            <a:endParaRPr lang="hr-H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hr-H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1663610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BC29C29-995F-4D75-B4A8-96CD9309C61F}" type="datetime1">
              <a:rPr lang="hr-HR" smtClean="0"/>
              <a:t>3.12.2021.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7269371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BC29C29-995F-4D75-B4A8-96CD9309C61F}" type="datetime1">
              <a:rPr lang="hr-HR" smtClean="0"/>
              <a:t>3.12.2021.</a:t>
            </a:fld>
            <a:endParaRPr lang="hr-H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5508336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BC29C29-995F-4D75-B4A8-96CD9309C61F}" type="datetime1">
              <a:rPr lang="hr-HR" smtClean="0"/>
              <a:t>3.12.2021.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5147914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BC29C29-995F-4D75-B4A8-96CD9309C61F}" type="datetime1">
              <a:rPr lang="hr-HR" smtClean="0"/>
              <a:t>3.12.2021.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9415802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BC29C29-995F-4D75-B4A8-96CD9309C61F}" type="datetime1">
              <a:rPr lang="hr-HR" smtClean="0"/>
              <a:t>3.12.2021.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31375A4-56A4-47D6-9801-1991572033F7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91186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zervirano mjesto slike 8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11" r="16111"/>
          <a:stretch>
            <a:fillRect/>
          </a:stretch>
        </p:blipFill>
        <p:spPr>
          <a:xfrm>
            <a:off x="109986" y="40278"/>
            <a:ext cx="6212870" cy="6676285"/>
          </a:xfr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7864" y="353559"/>
            <a:ext cx="1541136" cy="1531285"/>
          </a:xfrm>
          <a:prstGeom prst="rect">
            <a:avLst/>
          </a:prstGeom>
        </p:spPr>
      </p:pic>
      <p:sp>
        <p:nvSpPr>
          <p:cNvPr id="6" name="Rezervirano mjesto teksta 4"/>
          <p:cNvSpPr txBox="1">
            <a:spLocks/>
          </p:cNvSpPr>
          <p:nvPr/>
        </p:nvSpPr>
        <p:spPr>
          <a:xfrm>
            <a:off x="1470804" y="5267334"/>
            <a:ext cx="4032849" cy="1590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hr-BA" dirty="0">
              <a:solidFill>
                <a:schemeClr val="tx1"/>
              </a:solidFill>
            </a:endParaRPr>
          </a:p>
        </p:txBody>
      </p:sp>
      <p:sp>
        <p:nvSpPr>
          <p:cNvPr id="8" name="Rezervirano mjesto teksta 4"/>
          <p:cNvSpPr txBox="1">
            <a:spLocks/>
          </p:cNvSpPr>
          <p:nvPr/>
        </p:nvSpPr>
        <p:spPr>
          <a:xfrm>
            <a:off x="651600" y="5170827"/>
            <a:ext cx="5671256" cy="16871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sr-Cyrl-R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ova" panose="020B0504020202020204" pitchFamily="34" charset="0"/>
            </a:endParaRPr>
          </a:p>
          <a:p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МЕЂУНАРОДНИ ДАН ОСОБА СА ИНВАЛИДИТЕТОМ</a:t>
            </a:r>
          </a:p>
          <a:p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03.12.2021.</a:t>
            </a:r>
          </a:p>
          <a:p>
            <a:endParaRPr lang="bs-Latn-BA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ova" panose="020B0504020202020204" pitchFamily="34" charset="0"/>
            </a:endParaRPr>
          </a:p>
          <a:p>
            <a:endParaRPr lang="bs-Latn-BA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2" name="Pravokutnik 1"/>
          <p:cNvSpPr/>
          <p:nvPr/>
        </p:nvSpPr>
        <p:spPr>
          <a:xfrm>
            <a:off x="6885663" y="2156053"/>
            <a:ext cx="4765053" cy="3667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0000"/>
                </a:solidFill>
                <a:latin typeface="Arial Nova" panose="020B0504020202020204" pitchFamily="34" charset="0"/>
              </a:rPr>
              <a:t>Међународни дан </a:t>
            </a:r>
            <a:r>
              <a:rPr lang="ru-RU" sz="1600" b="1" dirty="0" smtClean="0">
                <a:solidFill>
                  <a:srgbClr val="000000"/>
                </a:solidFill>
                <a:latin typeface="Arial Nova" panose="020B0504020202020204" pitchFamily="34" charset="0"/>
              </a:rPr>
              <a:t>особа </a:t>
            </a:r>
            <a:r>
              <a:rPr lang="ru-RU" sz="1600" b="1" dirty="0">
                <a:solidFill>
                  <a:srgbClr val="000000"/>
                </a:solidFill>
                <a:latin typeface="Arial Nova" panose="020B0504020202020204" pitchFamily="34" charset="0"/>
              </a:rPr>
              <a:t>са инвалидитетом</a:t>
            </a:r>
          </a:p>
          <a:p>
            <a:pPr algn="just"/>
            <a:r>
              <a:rPr lang="ru-RU" sz="1600" dirty="0" smtClean="0">
                <a:solidFill>
                  <a:srgbClr val="000000"/>
                </a:solidFill>
                <a:latin typeface="Arial Nova" panose="020B0504020202020204" pitchFamily="34" charset="0"/>
              </a:rPr>
              <a:t>обиљежава </a:t>
            </a:r>
            <a:r>
              <a:rPr lang="ru-RU" sz="1600" dirty="0">
                <a:solidFill>
                  <a:srgbClr val="000000"/>
                </a:solidFill>
                <a:latin typeface="Arial Nova" panose="020B0504020202020204" pitchFamily="34" charset="0"/>
              </a:rPr>
              <a:t>се сваке године са циљем постизања пуног уживања људских права и учешћа особа са инвалидитетом у друштву, промоције разумијевања инвалидитета и мобилизацији подршке достојанству, правима и благостању особа са инвалидитетом.</a:t>
            </a:r>
          </a:p>
          <a:p>
            <a:pPr algn="just"/>
            <a:r>
              <a:rPr lang="ru-RU" sz="1600" dirty="0">
                <a:solidFill>
                  <a:srgbClr val="000000"/>
                </a:solidFill>
                <a:latin typeface="Arial Nova" panose="020B0504020202020204" pitchFamily="34" charset="0"/>
              </a:rPr>
              <a:t>Такође, обиљежавањем овог датума настоји се повећати свијест о важности сваког појединца и његовог доприноса отварању врата особама са инвалидитетом у свим аспектима политичког, социјалног, економског и културног живота.  </a:t>
            </a:r>
          </a:p>
          <a:p>
            <a:pPr algn="just"/>
            <a:r>
              <a:rPr lang="ru-RU" sz="1600" b="1" dirty="0">
                <a:solidFill>
                  <a:srgbClr val="000000"/>
                </a:solidFill>
                <a:latin typeface="Arial Nova" panose="020B0504020202020204" pitchFamily="34" charset="0"/>
              </a:rPr>
              <a:t> </a:t>
            </a:r>
            <a:endParaRPr lang="bs-Latn-BA" sz="1600" dirty="0">
              <a:solidFill>
                <a:srgbClr val="000000"/>
              </a:solidFill>
              <a:latin typeface="Arial Nova" panose="020B0504020202020204" pitchFamily="34" charset="0"/>
            </a:endParaRPr>
          </a:p>
          <a:p>
            <a:pPr algn="ctr">
              <a:spcBef>
                <a:spcPts val="1000"/>
              </a:spcBef>
            </a:pPr>
            <a:r>
              <a:rPr lang="sr-Cyrl-RS" sz="1600" b="1" dirty="0">
                <a:solidFill>
                  <a:srgbClr val="000000"/>
                </a:solidFill>
                <a:latin typeface="Arial Nova" panose="020B0504020202020204" pitchFamily="34" charset="0"/>
              </a:rPr>
              <a:t>Пригрлимо наше различитости!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2271" y="314455"/>
            <a:ext cx="1693488" cy="160949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970690" y="353559"/>
            <a:ext cx="2238703" cy="461665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sr-Cyrl-RS" sz="1200" dirty="0" smtClean="0"/>
              <a:t>Центар за помоћ студентима са инвалидитетом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7011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CherryBlossom">
      <a:dk1>
        <a:srgbClr val="595959"/>
      </a:dk1>
      <a:lt1>
        <a:sysClr val="window" lastClr="FFFFFF"/>
      </a:lt1>
      <a:dk2>
        <a:srgbClr val="000000"/>
      </a:dk2>
      <a:lt2>
        <a:srgbClr val="F6F7E4"/>
      </a:lt2>
      <a:accent1>
        <a:srgbClr val="C44475"/>
      </a:accent1>
      <a:accent2>
        <a:srgbClr val="FA906A"/>
      </a:accent2>
      <a:accent3>
        <a:srgbClr val="FCB268"/>
      </a:accent3>
      <a:accent4>
        <a:srgbClr val="DB6B70"/>
      </a:accent4>
      <a:accent5>
        <a:srgbClr val="D680A5"/>
      </a:accent5>
      <a:accent6>
        <a:srgbClr val="BA7362"/>
      </a:accent6>
      <a:hlink>
        <a:srgbClr val="DB6B70"/>
      </a:hlink>
      <a:folHlink>
        <a:srgbClr val="969696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sustava Office">
  <a:themeElements>
    <a:clrScheme name="CherryBlossom">
      <a:dk1>
        <a:srgbClr val="595959"/>
      </a:dk1>
      <a:lt1>
        <a:sysClr val="window" lastClr="FFFFFF"/>
      </a:lt1>
      <a:dk2>
        <a:srgbClr val="000000"/>
      </a:dk2>
      <a:lt2>
        <a:srgbClr val="F6F7E4"/>
      </a:lt2>
      <a:accent1>
        <a:srgbClr val="C44475"/>
      </a:accent1>
      <a:accent2>
        <a:srgbClr val="FA906A"/>
      </a:accent2>
      <a:accent3>
        <a:srgbClr val="FCB268"/>
      </a:accent3>
      <a:accent4>
        <a:srgbClr val="DB6B70"/>
      </a:accent4>
      <a:accent5>
        <a:srgbClr val="D680A5"/>
      </a:accent5>
      <a:accent6>
        <a:srgbClr val="BA7362"/>
      </a:accent6>
      <a:hlink>
        <a:srgbClr val="DB6B70"/>
      </a:hlink>
      <a:folHlink>
        <a:srgbClr val="969696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</TotalTime>
  <Words>86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Izgled naslova</dc:title>
  <dc:creator>Merima</dc:creator>
  <cp:lastModifiedBy>Marijana Todorovic</cp:lastModifiedBy>
  <cp:revision>21</cp:revision>
  <dcterms:created xsi:type="dcterms:W3CDTF">2021-12-02T08:58:42Z</dcterms:created>
  <dcterms:modified xsi:type="dcterms:W3CDTF">2021-12-03T11:09:55Z</dcterms:modified>
</cp:coreProperties>
</file>